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71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0A7F-D1C6-4978-9625-ACC5648AFCC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78E81-19A1-4EE2-A8D3-5AC3B2C56B2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06D24-A674-4FB7-8E6A-5C03CA337F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279E-20FB-4B66-8360-C27469C6AC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05B02-386B-4BA2-859A-1ADF8267AB0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4D90B-6D8D-4BEC-87A8-98E34DCB52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6418-8045-4405-B462-FCD4EDDEC6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C316-2FBE-4C6E-AFFF-A46C13338C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88E4-A889-4E55-B870-1189FDCA67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742CA-B957-4170-8958-066AFB9AEB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D2B3-5BC2-464E-AA72-C337068AE5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9C1692-CD2F-424A-80AB-8574ED8A2B8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2007-03-21 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692650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신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stent </a:t>
            </a:r>
            <a:r>
              <a:rPr lang="ko-KR" altLang="en-US" b="1"/>
              <a:t>장착 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김정희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572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61</a:t>
            </a:r>
            <a:r>
              <a:rPr lang="ko-KR" altLang="en-US" b="1"/>
              <a:t>세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stent </a:t>
            </a:r>
            <a:r>
              <a:rPr lang="ko-KR" altLang="en-US" b="1"/>
              <a:t>장착 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김정희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572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61</a:t>
            </a:r>
            <a:r>
              <a:rPr lang="ko-KR" altLang="en-US" b="1"/>
              <a:t>세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1900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김정희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449762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61</a:t>
            </a:r>
            <a:r>
              <a:rPr lang="ko-KR" altLang="en-US" b="1"/>
              <a:t>세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61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 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강태구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4573587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강 </a:t>
            </a:r>
            <a:r>
              <a:rPr lang="en-US" altLang="ko-KR" b="1"/>
              <a:t>OO, 76</a:t>
            </a:r>
            <a:r>
              <a:rPr lang="ko-KR" altLang="en-US" b="1"/>
              <a:t>세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294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초진모습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1844675"/>
            <a:ext cx="755650" cy="217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강태구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2588"/>
            <a:ext cx="9144000" cy="4573587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강 </a:t>
            </a:r>
            <a:r>
              <a:rPr lang="en-US" altLang="ko-KR" b="1"/>
              <a:t>OO, 76</a:t>
            </a:r>
            <a:r>
              <a:rPr lang="ko-KR" altLang="en-US" b="1"/>
              <a:t>세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700213"/>
            <a:ext cx="755650" cy="217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강태구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484313"/>
            <a:ext cx="9156700" cy="45783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강 </a:t>
            </a:r>
            <a:r>
              <a:rPr lang="en-US" altLang="ko-KR" b="1"/>
              <a:t>OO, 76</a:t>
            </a:r>
            <a:r>
              <a:rPr lang="ko-KR" altLang="en-US" b="1"/>
              <a:t>세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557338"/>
            <a:ext cx="755650" cy="217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김덕윤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5751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294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초진모습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628775"/>
            <a:ext cx="755650" cy="217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김덕윤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18600" cy="4559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1773238"/>
            <a:ext cx="755650" cy="217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김덕윤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44658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700213"/>
            <a:ext cx="755650" cy="217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김민아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573587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1412875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007-03-21 P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573587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신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392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내관 장착 후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김민아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573587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15573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김민아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573587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0825" y="1412875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김서명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573587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0825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49</a:t>
            </a:r>
            <a:r>
              <a:rPr lang="ko-KR" altLang="en-US" b="1"/>
              <a:t>세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김서명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573588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49</a:t>
            </a:r>
            <a:r>
              <a:rPr lang="ko-KR" altLang="en-US" b="1"/>
              <a:t>세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김서명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3975"/>
            <a:ext cx="9144000" cy="4573588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49</a:t>
            </a:r>
            <a:r>
              <a:rPr lang="ko-KR" altLang="en-US" b="1"/>
              <a:t>세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김정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985375" cy="499427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43</a:t>
            </a:r>
            <a:r>
              <a:rPr lang="ko-KR" altLang="en-US" b="1"/>
              <a:t>세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김정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21775" cy="45624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43</a:t>
            </a:r>
            <a:r>
              <a:rPr lang="ko-KR" altLang="en-US" b="1"/>
              <a:t>세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김정준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57358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43</a:t>
            </a:r>
            <a:r>
              <a:rPr lang="ko-KR" altLang="en-US" b="1"/>
              <a:t>세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변성숙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91625" cy="45974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변 </a:t>
            </a:r>
            <a:r>
              <a:rPr lang="en-US" altLang="ko-KR" b="1"/>
              <a:t>OO, 46</a:t>
            </a:r>
            <a:r>
              <a:rPr lang="ko-KR" altLang="en-US" b="1"/>
              <a:t>세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변성숙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57517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변 </a:t>
            </a:r>
            <a:r>
              <a:rPr lang="en-US" altLang="ko-KR" b="1"/>
              <a:t>OO, 46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장착사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1225"/>
            <a:ext cx="9144000" cy="6067425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신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03800" y="541338"/>
            <a:ext cx="406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최종 보철물 장착 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변성숙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05900" cy="44323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변 </a:t>
            </a:r>
            <a:r>
              <a:rPr lang="en-US" altLang="ko-KR" b="1"/>
              <a:t>OO, 46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오태환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91625" cy="45974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오 </a:t>
            </a:r>
            <a:r>
              <a:rPr lang="en-US" altLang="ko-KR" b="1"/>
              <a:t>OO, 62</a:t>
            </a:r>
            <a:r>
              <a:rPr lang="ko-KR" altLang="en-US" b="1"/>
              <a:t>세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오태환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388"/>
            <a:ext cx="9144000" cy="4572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오 </a:t>
            </a:r>
            <a:r>
              <a:rPr lang="en-US" altLang="ko-KR" b="1"/>
              <a:t>OO, 62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오태환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8900"/>
            <a:ext cx="9144000" cy="444658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오 </a:t>
            </a:r>
            <a:r>
              <a:rPr lang="en-US" altLang="ko-KR" b="1"/>
              <a:t>OO, 62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이남숙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573587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이 </a:t>
            </a:r>
            <a:r>
              <a:rPr lang="en-US" altLang="ko-KR" b="1"/>
              <a:t>OO, 49</a:t>
            </a:r>
            <a:r>
              <a:rPr lang="ko-KR" altLang="en-US" b="1"/>
              <a:t>세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이남숙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57358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이남숙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5563"/>
            <a:ext cx="9144000" cy="457358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이 </a:t>
            </a:r>
            <a:r>
              <a:rPr lang="en-US" altLang="ko-KR" b="1"/>
              <a:t>OO, 49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이영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268413"/>
            <a:ext cx="9144000" cy="4572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이 </a:t>
            </a:r>
            <a:r>
              <a:rPr lang="en-US" altLang="ko-KR" b="1"/>
              <a:t>OO, 59</a:t>
            </a:r>
            <a:r>
              <a:rPr lang="ko-KR" altLang="en-US" b="1"/>
              <a:t>세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이영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572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이 </a:t>
            </a:r>
            <a:r>
              <a:rPr lang="en-US" altLang="ko-KR" b="1"/>
              <a:t>OO, 59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이영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25"/>
            <a:ext cx="9144000" cy="4572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7900" y="1341438"/>
            <a:ext cx="43561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이 </a:t>
            </a:r>
            <a:r>
              <a:rPr lang="en-US" altLang="ko-KR" b="1"/>
              <a:t>OO, 59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reop_p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6482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26</a:t>
            </a:r>
            <a:r>
              <a:rPr lang="ko-KR" altLang="en-US" b="1"/>
              <a:t>세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243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초진시 모습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최은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268413"/>
            <a:ext cx="9144000" cy="4573587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최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최은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573588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859338" y="1484313"/>
            <a:ext cx="42846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최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최은주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363"/>
            <a:ext cx="9144000" cy="4573587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859338" y="1412875"/>
            <a:ext cx="42846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최 </a:t>
            </a:r>
            <a:r>
              <a:rPr lang="en-US" altLang="ko-KR" b="1"/>
              <a:t>OO, 19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허종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04925"/>
            <a:ext cx="9144000" cy="4572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1150" y="1341438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하 </a:t>
            </a:r>
            <a:r>
              <a:rPr lang="en-US" altLang="ko-KR" b="1"/>
              <a:t>OO, 30</a:t>
            </a:r>
            <a:r>
              <a:rPr lang="ko-KR" altLang="en-US" b="1"/>
              <a:t>세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91138" y="5413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 모습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859338" y="1341438"/>
            <a:ext cx="42846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허종헌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573588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0825" y="1484313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859338" y="1484313"/>
            <a:ext cx="42846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하 </a:t>
            </a:r>
            <a:r>
              <a:rPr lang="en-US" altLang="ko-KR" b="1"/>
              <a:t>OO, 30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허종헌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44817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1390650"/>
            <a:ext cx="4333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하 </a:t>
            </a:r>
            <a:r>
              <a:rPr lang="en-US" altLang="ko-KR" b="1"/>
              <a:t>OO, 30</a:t>
            </a:r>
            <a:r>
              <a:rPr lang="ko-KR" altLang="en-US" b="1"/>
              <a:t>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ostop_p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745038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26</a:t>
            </a:r>
            <a:r>
              <a:rPr lang="ko-KR" altLang="en-US" b="1"/>
              <a:t>세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4전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김 </a:t>
            </a:r>
            <a:r>
              <a:rPr lang="en-US" altLang="ko-KR" b="1"/>
              <a:t>OO, 26</a:t>
            </a:r>
            <a:r>
              <a:rPr lang="ko-KR" altLang="en-US" b="1"/>
              <a:t>세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박미숙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4572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박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243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술전 방사선 사진</a:t>
            </a:r>
            <a:r>
              <a:rPr lang="en-US" altLang="ko-KR" b="1"/>
              <a:t>: </a:t>
            </a:r>
            <a:r>
              <a:rPr lang="ko-KR" altLang="en-US" b="1"/>
              <a:t>초진시 모습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박미숙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572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박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/>
              <a:t>술후</a:t>
            </a:r>
            <a:r>
              <a:rPr lang="ko-KR" altLang="en-US" b="1" dirty="0"/>
              <a:t> 방사선 사진</a:t>
            </a:r>
            <a:r>
              <a:rPr lang="en-US" altLang="ko-KR" b="1" dirty="0"/>
              <a:t>: </a:t>
            </a:r>
            <a:r>
              <a:rPr lang="ko-KR" altLang="en-US" b="1" dirty="0" err="1" smtClean="0"/>
              <a:t>임플란트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식립</a:t>
            </a:r>
            <a:r>
              <a:rPr lang="ko-KR" altLang="en-US" b="1" dirty="0"/>
              <a:t> 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박미숙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449763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환자 이름 </a:t>
            </a:r>
            <a:r>
              <a:rPr lang="en-US" altLang="ko-KR" b="1"/>
              <a:t>: </a:t>
            </a:r>
            <a:r>
              <a:rPr lang="ko-KR" altLang="en-US" b="1"/>
              <a:t>박 </a:t>
            </a:r>
            <a:r>
              <a:rPr lang="en-US" altLang="ko-KR" b="1"/>
              <a:t>OO, 44</a:t>
            </a:r>
            <a:r>
              <a:rPr lang="ko-KR" altLang="en-US" b="1"/>
              <a:t>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291138" y="541338"/>
            <a:ext cx="354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/>
              <a:t>술후 방사선 사진</a:t>
            </a:r>
            <a:r>
              <a:rPr lang="en-US" altLang="ko-KR" b="1"/>
              <a:t>: </a:t>
            </a:r>
            <a:r>
              <a:rPr lang="ko-KR" altLang="en-US" b="1"/>
              <a:t>보철물 장착 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se2007033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case20070331</Template>
  <TotalTime>5</TotalTime>
  <Words>649</Words>
  <Application>Microsoft Office PowerPoint</Application>
  <PresentationFormat>화면 슬라이드 쇼(4:3)</PresentationFormat>
  <Paragraphs>89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case20070331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kaomi</cp:lastModifiedBy>
  <cp:revision>2</cp:revision>
  <dcterms:created xsi:type="dcterms:W3CDTF">2012-05-21T02:40:39Z</dcterms:created>
  <dcterms:modified xsi:type="dcterms:W3CDTF">2017-11-02T00:42:09Z</dcterms:modified>
</cp:coreProperties>
</file>